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ags/tag1.xml" ContentType="application/vnd.openxmlformats-officedocument.presentationml.tags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683" r:id="rId2"/>
    <p:sldId id="832" r:id="rId3"/>
  </p:sldIdLst>
  <p:sldSz cx="9144000" cy="6858000" type="screen4x3"/>
  <p:notesSz cx="7099300" cy="10234613"/>
  <p:defaultTextStyle>
    <a:defPPr>
      <a:defRPr lang="zh-CN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253">
          <p15:clr>
            <a:srgbClr val="A4A3A4"/>
          </p15:clr>
        </p15:guide>
        <p15:guide id="2" pos="281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0000FF"/>
    <a:srgbClr val="FFFF00"/>
    <a:srgbClr val="1276EE"/>
    <a:srgbClr val="348AEE"/>
    <a:srgbClr val="80E4FF"/>
    <a:srgbClr val="BDF2FF"/>
    <a:srgbClr val="6C0800"/>
    <a:srgbClr val="000070"/>
    <a:srgbClr val="121276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0482" autoAdjust="0"/>
  </p:normalViewPr>
  <p:slideViewPr>
    <p:cSldViewPr>
      <p:cViewPr varScale="1">
        <p:scale>
          <a:sx n="111" d="100"/>
          <a:sy n="111" d="100"/>
        </p:scale>
        <p:origin x="-1578" y="-96"/>
      </p:cViewPr>
      <p:guideLst>
        <p:guide orient="horz" pos="2253"/>
        <p:guide pos="2814"/>
      </p:guideLst>
    </p:cSldViewPr>
  </p:slideViewPr>
  <p:outlineViewPr>
    <p:cViewPr>
      <p:scale>
        <a:sx n="33" d="100"/>
        <a:sy n="33" d="100"/>
      </p:scale>
      <p:origin x="276" y="7504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0" d="100"/>
        <a:sy n="80" d="100"/>
      </p:scale>
      <p:origin x="0" y="33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7137" cy="512222"/>
          </a:xfrm>
          <a:prstGeom prst="rect">
            <a:avLst/>
          </a:prstGeom>
        </p:spPr>
        <p:txBody>
          <a:bodyPr vert="horz" lIns="94745" tIns="47372" rIns="94745" bIns="47372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4020506" y="0"/>
            <a:ext cx="3077137" cy="512222"/>
          </a:xfrm>
          <a:prstGeom prst="rect">
            <a:avLst/>
          </a:prstGeom>
        </p:spPr>
        <p:txBody>
          <a:bodyPr vert="horz" lIns="94745" tIns="47372" rIns="94745" bIns="47372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9720755"/>
            <a:ext cx="3077137" cy="512222"/>
          </a:xfrm>
          <a:prstGeom prst="rect">
            <a:avLst/>
          </a:prstGeom>
        </p:spPr>
        <p:txBody>
          <a:bodyPr vert="horz" lIns="94745" tIns="47372" rIns="94745" bIns="47372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4020506" y="9720755"/>
            <a:ext cx="3077137" cy="512222"/>
          </a:xfrm>
          <a:prstGeom prst="rect">
            <a:avLst/>
          </a:prstGeom>
        </p:spPr>
        <p:txBody>
          <a:bodyPr vert="horz" wrap="square" lIns="94745" tIns="47372" rIns="94745" bIns="47372" numCol="1" anchor="b" anchorCtr="0" compatLnSpc="1"/>
          <a:lstStyle>
            <a:lvl1pPr algn="r">
              <a:buFont typeface="Arial" panose="020B0604020202020204" pitchFamily="34" charset="0"/>
              <a:buNone/>
              <a:defRPr sz="12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89EF20F4-34D8-49FC-B213-D7A1322ACAAF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2755395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7137" cy="512222"/>
          </a:xfrm>
          <a:prstGeom prst="rect">
            <a:avLst/>
          </a:prstGeom>
        </p:spPr>
        <p:txBody>
          <a:bodyPr vert="horz" lIns="94745" tIns="47372" rIns="94745" bIns="47372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4020506" y="0"/>
            <a:ext cx="3077137" cy="512222"/>
          </a:xfrm>
          <a:prstGeom prst="rect">
            <a:avLst/>
          </a:prstGeom>
        </p:spPr>
        <p:txBody>
          <a:bodyPr vert="horz" lIns="94745" tIns="47372" rIns="94745" bIns="47372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990600" y="766763"/>
            <a:ext cx="5118100" cy="3838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745" tIns="47372" rIns="94745" bIns="47372" rtlCol="0" anchor="ctr"/>
          <a:lstStyle/>
          <a:p>
            <a:pPr lvl="0"/>
            <a:endParaRPr lang="zh-CN" altLang="en-US" noProof="0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709599" y="4862015"/>
            <a:ext cx="5680103" cy="4605085"/>
          </a:xfrm>
          <a:prstGeom prst="rect">
            <a:avLst/>
          </a:prstGeom>
        </p:spPr>
        <p:txBody>
          <a:bodyPr vert="horz" lIns="94745" tIns="47372" rIns="94745" bIns="47372" rtlCol="0">
            <a:normAutofit/>
          </a:bodyPr>
          <a:lstStyle/>
          <a:p>
            <a:pPr lvl="0"/>
            <a:r>
              <a:rPr lang="zh-CN" altLang="en-US" noProof="0" smtClean="0"/>
              <a:t>单击此处编辑母版文本样式</a:t>
            </a:r>
          </a:p>
          <a:p>
            <a:pPr lvl="1"/>
            <a:r>
              <a:rPr lang="zh-CN" altLang="en-US" noProof="0" smtClean="0"/>
              <a:t>第二级</a:t>
            </a:r>
          </a:p>
          <a:p>
            <a:pPr lvl="2"/>
            <a:r>
              <a:rPr lang="zh-CN" altLang="en-US" noProof="0" smtClean="0"/>
              <a:t>第三级</a:t>
            </a:r>
          </a:p>
          <a:p>
            <a:pPr lvl="3"/>
            <a:r>
              <a:rPr lang="zh-CN" altLang="en-US" noProof="0" smtClean="0"/>
              <a:t>第四级</a:t>
            </a:r>
          </a:p>
          <a:p>
            <a:pPr lvl="4"/>
            <a:r>
              <a:rPr lang="zh-CN" altLang="en-US" noProof="0" smtClean="0"/>
              <a:t>第五级</a:t>
            </a:r>
            <a:endParaRPr lang="zh-CN" altLang="en-US" noProof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9720755"/>
            <a:ext cx="3077137" cy="512222"/>
          </a:xfrm>
          <a:prstGeom prst="rect">
            <a:avLst/>
          </a:prstGeom>
        </p:spPr>
        <p:txBody>
          <a:bodyPr vert="horz" lIns="94745" tIns="47372" rIns="94745" bIns="47372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4020506" y="9720755"/>
            <a:ext cx="3077137" cy="512222"/>
          </a:xfrm>
          <a:prstGeom prst="rect">
            <a:avLst/>
          </a:prstGeom>
        </p:spPr>
        <p:txBody>
          <a:bodyPr vert="horz" wrap="square" lIns="94745" tIns="47372" rIns="94745" bIns="47372" numCol="1" anchor="b" anchorCtr="0" compatLnSpc="1"/>
          <a:lstStyle>
            <a:lvl1pPr algn="r">
              <a:buFont typeface="Arial" panose="020B0604020202020204" pitchFamily="34" charset="0"/>
              <a:buNone/>
              <a:defRPr sz="12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E334D0CB-F761-4B21-9B88-CA1750542AAF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309725458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幻灯片图像占位符 1"/>
          <p:cNvSpPr>
            <a:spLocks noGrp="1" noRot="1" noChangeAspect="1" noChangeArrowheads="1" noTextEdit="1"/>
          </p:cNvSpPr>
          <p:nvPr>
            <p:ph type="sldImg" idx="4294967295"/>
          </p:nvPr>
        </p:nvSpPr>
        <p:spPr bwMode="auto">
          <a:noFill/>
          <a:ln>
            <a:solidFill>
              <a:srgbClr val="000000"/>
            </a:solidFill>
            <a:miter lim="800000"/>
          </a:ln>
        </p:spPr>
      </p:sp>
      <p:sp>
        <p:nvSpPr>
          <p:cNvPr id="28675" name="备注占位符 2"/>
          <p:cNvSpPr>
            <a:spLocks noGrp="1" noChangeArrowheads="1"/>
          </p:cNvSpPr>
          <p:nvPr>
            <p:ph type="body" idx="4294967295"/>
          </p:nvPr>
        </p:nvSpPr>
        <p:spPr bwMode="auto">
          <a:noFill/>
        </p:spPr>
        <p:txBody>
          <a:bodyPr wrap="square" lIns="102643" tIns="51322" rIns="102643" bIns="51322" numCol="1" anchor="t" anchorCtr="0" compatLnSpc="1"/>
          <a:lstStyle/>
          <a:p>
            <a:endParaRPr lang="zh-CN" altLang="en-US" smtClean="0"/>
          </a:p>
        </p:txBody>
      </p:sp>
      <p:sp>
        <p:nvSpPr>
          <p:cNvPr id="28676" name="灯片编号占位符 3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99564" y="10021870"/>
            <a:ext cx="3213088" cy="526950"/>
          </a:xfrm>
          <a:noFill/>
          <a:ln>
            <a:miter lim="800000"/>
          </a:ln>
        </p:spPr>
        <p:txBody>
          <a:bodyPr lIns="102643" tIns="51322" rIns="102643" bIns="51322"/>
          <a:lstStyle/>
          <a:p>
            <a:fld id="{D2B8BE84-D72B-49DA-949C-0AF4A1E9FB1B}" type="slidenum">
              <a:rPr lang="zh-CN" altLang="en-US" sz="1900" smtClean="0">
                <a:latin typeface="Arial" panose="020B0604020202020204" pitchFamily="34" charset="0"/>
              </a:rPr>
              <a:pPr/>
              <a:t>2</a:t>
            </a:fld>
            <a:endParaRPr lang="zh-CN" altLang="en-US" sz="1900" dirty="0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3581271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noProof="1" smtClean="0"/>
              <a:t>单击此处编辑母版副标题样式</a:t>
            </a:r>
            <a:endParaRPr lang="zh-CN" altLang="en-US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8D55C1-A2D2-4C72-911B-1060670792CB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noProof="1" smtClean="0"/>
              <a:t>单击此处编辑母版文本样式</a:t>
            </a:r>
          </a:p>
          <a:p>
            <a:pPr lvl="1"/>
            <a:r>
              <a:rPr lang="zh-CN" altLang="en-US" noProof="1" smtClean="0"/>
              <a:t>第二级</a:t>
            </a:r>
          </a:p>
          <a:p>
            <a:pPr lvl="2"/>
            <a:r>
              <a:rPr lang="zh-CN" altLang="en-US" noProof="1" smtClean="0"/>
              <a:t>第三级</a:t>
            </a:r>
          </a:p>
          <a:p>
            <a:pPr lvl="3"/>
            <a:r>
              <a:rPr lang="zh-CN" altLang="en-US" noProof="1" smtClean="0"/>
              <a:t>第四级</a:t>
            </a:r>
          </a:p>
          <a:p>
            <a:pPr lvl="4"/>
            <a:r>
              <a:rPr lang="zh-CN" altLang="en-US" noProof="1" smtClean="0"/>
              <a:t>第五级</a:t>
            </a:r>
            <a:endParaRPr lang="zh-CN" altLang="en-US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AF753B-9B23-4411-A339-EEE2E4ADA4E9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noProof="1" smtClean="0"/>
              <a:t>单击此处编辑母版文本样式</a:t>
            </a:r>
          </a:p>
          <a:p>
            <a:pPr lvl="1"/>
            <a:r>
              <a:rPr lang="zh-CN" altLang="en-US" noProof="1" smtClean="0"/>
              <a:t>第二级</a:t>
            </a:r>
          </a:p>
          <a:p>
            <a:pPr lvl="2"/>
            <a:r>
              <a:rPr lang="zh-CN" altLang="en-US" noProof="1" smtClean="0"/>
              <a:t>第三级</a:t>
            </a:r>
          </a:p>
          <a:p>
            <a:pPr lvl="3"/>
            <a:r>
              <a:rPr lang="zh-CN" altLang="en-US" noProof="1" smtClean="0"/>
              <a:t>第四级</a:t>
            </a:r>
          </a:p>
          <a:p>
            <a:pPr lvl="4"/>
            <a:r>
              <a:rPr lang="zh-CN" altLang="en-US" noProof="1" smtClean="0"/>
              <a:t>第五级</a:t>
            </a:r>
            <a:endParaRPr lang="zh-CN" altLang="en-US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80D2A9-9E85-43DD-B245-F2BDB398D3E7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noProof="1" smtClean="0"/>
              <a:t>单击此处编辑母版文本样式</a:t>
            </a:r>
          </a:p>
          <a:p>
            <a:pPr lvl="1"/>
            <a:r>
              <a:rPr lang="zh-CN" altLang="en-US" noProof="1" smtClean="0"/>
              <a:t>第二级</a:t>
            </a:r>
          </a:p>
          <a:p>
            <a:pPr lvl="2"/>
            <a:r>
              <a:rPr lang="zh-CN" altLang="en-US" noProof="1" smtClean="0"/>
              <a:t>第三级</a:t>
            </a:r>
          </a:p>
          <a:p>
            <a:pPr lvl="3"/>
            <a:r>
              <a:rPr lang="zh-CN" altLang="en-US" noProof="1" smtClean="0"/>
              <a:t>第四级</a:t>
            </a:r>
          </a:p>
          <a:p>
            <a:pPr lvl="4"/>
            <a:r>
              <a:rPr lang="zh-CN" altLang="en-US" noProof="1" smtClean="0"/>
              <a:t>第五级</a:t>
            </a:r>
            <a:endParaRPr lang="zh-CN" altLang="en-US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6A8FD9-C2A7-4F00-9B12-BBC0000017D9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noProof="1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55079D-9C7F-47DD-B567-30B6F07902A4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noProof="1" smtClean="0"/>
              <a:t>单击此处编辑母版文本样式</a:t>
            </a:r>
          </a:p>
          <a:p>
            <a:pPr lvl="1"/>
            <a:r>
              <a:rPr lang="zh-CN" altLang="en-US" noProof="1" smtClean="0"/>
              <a:t>第二级</a:t>
            </a:r>
          </a:p>
          <a:p>
            <a:pPr lvl="2"/>
            <a:r>
              <a:rPr lang="zh-CN" altLang="en-US" noProof="1" smtClean="0"/>
              <a:t>第三级</a:t>
            </a:r>
          </a:p>
          <a:p>
            <a:pPr lvl="3"/>
            <a:r>
              <a:rPr lang="zh-CN" altLang="en-US" noProof="1" smtClean="0"/>
              <a:t>第四级</a:t>
            </a:r>
          </a:p>
          <a:p>
            <a:pPr lvl="4"/>
            <a:r>
              <a:rPr lang="zh-CN" altLang="en-US" noProof="1" smtClean="0"/>
              <a:t>第五级</a:t>
            </a:r>
            <a:endParaRPr lang="zh-CN" altLang="en-US" noProof="1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noProof="1" smtClean="0"/>
              <a:t>单击此处编辑母版文本样式</a:t>
            </a:r>
          </a:p>
          <a:p>
            <a:pPr lvl="1"/>
            <a:r>
              <a:rPr lang="zh-CN" altLang="en-US" noProof="1" smtClean="0"/>
              <a:t>第二级</a:t>
            </a:r>
          </a:p>
          <a:p>
            <a:pPr lvl="2"/>
            <a:r>
              <a:rPr lang="zh-CN" altLang="en-US" noProof="1" smtClean="0"/>
              <a:t>第三级</a:t>
            </a:r>
          </a:p>
          <a:p>
            <a:pPr lvl="3"/>
            <a:r>
              <a:rPr lang="zh-CN" altLang="en-US" noProof="1" smtClean="0"/>
              <a:t>第四级</a:t>
            </a:r>
          </a:p>
          <a:p>
            <a:pPr lvl="4"/>
            <a:r>
              <a:rPr lang="zh-CN" altLang="en-US" noProof="1" smtClean="0"/>
              <a:t>第五级</a:t>
            </a:r>
            <a:endParaRPr lang="zh-CN" altLang="en-US" noProof="1"/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FF8325-CD12-4774-8C76-C28919E364BE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noProof="1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noProof="1" smtClean="0"/>
              <a:t>单击此处编辑母版文本样式</a:t>
            </a:r>
          </a:p>
          <a:p>
            <a:pPr lvl="1"/>
            <a:r>
              <a:rPr lang="zh-CN" altLang="en-US" noProof="1" smtClean="0"/>
              <a:t>第二级</a:t>
            </a:r>
          </a:p>
          <a:p>
            <a:pPr lvl="2"/>
            <a:r>
              <a:rPr lang="zh-CN" altLang="en-US" noProof="1" smtClean="0"/>
              <a:t>第三级</a:t>
            </a:r>
          </a:p>
          <a:p>
            <a:pPr lvl="3"/>
            <a:r>
              <a:rPr lang="zh-CN" altLang="en-US" noProof="1" smtClean="0"/>
              <a:t>第四级</a:t>
            </a:r>
          </a:p>
          <a:p>
            <a:pPr lvl="4"/>
            <a:r>
              <a:rPr lang="zh-CN" altLang="en-US" noProof="1" smtClean="0"/>
              <a:t>第五级</a:t>
            </a:r>
            <a:endParaRPr lang="zh-CN" altLang="en-US" noProof="1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noProof="1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noProof="1" smtClean="0"/>
              <a:t>单击此处编辑母版文本样式</a:t>
            </a:r>
          </a:p>
          <a:p>
            <a:pPr lvl="1"/>
            <a:r>
              <a:rPr lang="zh-CN" altLang="en-US" noProof="1" smtClean="0"/>
              <a:t>第二级</a:t>
            </a:r>
          </a:p>
          <a:p>
            <a:pPr lvl="2"/>
            <a:r>
              <a:rPr lang="zh-CN" altLang="en-US" noProof="1" smtClean="0"/>
              <a:t>第三级</a:t>
            </a:r>
          </a:p>
          <a:p>
            <a:pPr lvl="3"/>
            <a:r>
              <a:rPr lang="zh-CN" altLang="en-US" noProof="1" smtClean="0"/>
              <a:t>第四级</a:t>
            </a:r>
          </a:p>
          <a:p>
            <a:pPr lvl="4"/>
            <a:r>
              <a:rPr lang="zh-CN" altLang="en-US" noProof="1" smtClean="0"/>
              <a:t>第五级</a:t>
            </a:r>
            <a:endParaRPr lang="zh-CN" altLang="en-US" noProof="1"/>
          </a:p>
        </p:txBody>
      </p:sp>
      <p:sp>
        <p:nvSpPr>
          <p:cNvPr id="7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8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9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9F851C-3678-4CCE-A4C4-DD2C57E50620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  <p:sp>
        <p:nvSpPr>
          <p:cNvPr id="3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4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7F94E6-E88F-4A90-9308-A1E68B7688F9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4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94117F-AF7D-44FA-9CFF-E0E9F6DB0F28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noProof="1" smtClean="0"/>
              <a:t>单击此处编辑母版文本样式</a:t>
            </a:r>
          </a:p>
          <a:p>
            <a:pPr lvl="1"/>
            <a:r>
              <a:rPr lang="zh-CN" altLang="en-US" noProof="1" smtClean="0"/>
              <a:t>第二级</a:t>
            </a:r>
          </a:p>
          <a:p>
            <a:pPr lvl="2"/>
            <a:r>
              <a:rPr lang="zh-CN" altLang="en-US" noProof="1" smtClean="0"/>
              <a:t>第三级</a:t>
            </a:r>
          </a:p>
          <a:p>
            <a:pPr lvl="3"/>
            <a:r>
              <a:rPr lang="zh-CN" altLang="en-US" noProof="1" smtClean="0"/>
              <a:t>第四级</a:t>
            </a:r>
          </a:p>
          <a:p>
            <a:pPr lvl="4"/>
            <a:r>
              <a:rPr lang="zh-CN" altLang="en-US" noProof="1" smtClean="0"/>
              <a:t>第五级</a:t>
            </a:r>
            <a:endParaRPr lang="zh-CN" altLang="en-US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noProof="1" smtClean="0"/>
              <a:t>单击此处编辑母版文本样式</a:t>
            </a:r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0A9681-0EDB-495E-B9FF-571D22F7EBFD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CN" altLang="en-US" noProof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noProof="1" smtClean="0"/>
              <a:t>单击此处编辑母版文本样式</a:t>
            </a:r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017975-6430-48C8-9F3E-E6A7F7AE6D85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rgbClr val="08086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标题占位符 1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027" name="文本占位符 2"/>
          <p:cNvSpPr>
            <a:spLocks noGrp="1" noChangeArrowheads="1"/>
          </p:cNvSpPr>
          <p:nvPr>
            <p:ph type="body" idx="9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buFontTx/>
              <a:buNone/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/>
          <a:lstStyle>
            <a:lvl1pPr algn="r">
              <a:buFont typeface="Arial" panose="020B0604020202020204" pitchFamily="34" charset="0"/>
              <a:buNone/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FB065D81-AFF7-4125-934A-AE34659D3287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4" name="文本框 6"/>
          <p:cNvSpPr txBox="1">
            <a:spLocks noChangeArrowheads="1"/>
          </p:cNvSpPr>
          <p:nvPr/>
        </p:nvSpPr>
        <p:spPr bwMode="auto">
          <a:xfrm>
            <a:off x="251520" y="2060848"/>
            <a:ext cx="9144000" cy="109260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 algn="ctr">
              <a:lnSpc>
                <a:spcPct val="150000"/>
              </a:lnSpc>
              <a:buFont typeface="Arial" panose="020B0604020202020204" pitchFamily="34" charset="0"/>
              <a:buNone/>
            </a:pPr>
            <a:endParaRPr lang="en-US" altLang="zh-CN" sz="1000" b="1" dirty="0" smtClean="0">
              <a:solidFill>
                <a:srgbClr val="FF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Calibri" panose="020F0502020204030204" pitchFamily="34" charset="0"/>
            </a:endParaRPr>
          </a:p>
          <a:p>
            <a:pPr algn="ctr">
              <a:lnSpc>
                <a:spcPct val="150000"/>
              </a:lnSpc>
              <a:buFont typeface="Arial" panose="020B0604020202020204" pitchFamily="34" charset="0"/>
              <a:buNone/>
            </a:pPr>
            <a:endParaRPr lang="en-US" altLang="zh-CN" sz="1000" b="1" dirty="0" smtClean="0">
              <a:solidFill>
                <a:srgbClr val="FF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Calibri" panose="020F0502020204030204" pitchFamily="34" charset="0"/>
            </a:endParaRPr>
          </a:p>
          <a:p>
            <a:pPr algn="ctr">
              <a:lnSpc>
                <a:spcPct val="150000"/>
              </a:lnSpc>
              <a:buFont typeface="Arial" panose="020B0604020202020204" pitchFamily="34" charset="0"/>
              <a:buNone/>
            </a:pPr>
            <a:endParaRPr lang="zh-CN" altLang="en-US" sz="1000" b="1" dirty="0">
              <a:solidFill>
                <a:srgbClr val="FF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Calibri" panose="020F0502020204030204" pitchFamily="34" charset="0"/>
            </a:endParaRPr>
          </a:p>
          <a:p>
            <a:pPr algn="ctr">
              <a:lnSpc>
                <a:spcPct val="200000"/>
              </a:lnSpc>
              <a:buFont typeface="Arial" panose="020B0604020202020204" pitchFamily="34" charset="0"/>
              <a:buNone/>
            </a:pPr>
            <a:endParaRPr lang="en-US" altLang="zh-CN" sz="1000" b="1" dirty="0">
              <a:solidFill>
                <a:srgbClr val="FFFF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Calibri" panose="020F0502020204030204" pitchFamily="34" charset="0"/>
            </a:endParaRPr>
          </a:p>
        </p:txBody>
      </p:sp>
      <p:pic>
        <p:nvPicPr>
          <p:cNvPr id="8" name="图片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9144000" cy="1036381"/>
          </a:xfrm>
          <a:prstGeom prst="rect">
            <a:avLst/>
          </a:prstGeom>
        </p:spPr>
      </p:pic>
      <p:pic>
        <p:nvPicPr>
          <p:cNvPr id="9" name="图片 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2624" y="0"/>
            <a:ext cx="1030984" cy="1031973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979712" y="1844824"/>
            <a:ext cx="5904656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b="1" dirty="0" smtClean="0">
                <a:solidFill>
                  <a:srgbClr val="FFFF00"/>
                </a:solidFill>
                <a:latin typeface="微软雅黑" pitchFamily="34" charset="-122"/>
                <a:ea typeface="微软雅黑" pitchFamily="34" charset="-122"/>
              </a:rPr>
              <a:t>项目名称：</a:t>
            </a:r>
            <a:endParaRPr lang="en-US" altLang="zh-CN" sz="3200" b="1" dirty="0" smtClean="0">
              <a:solidFill>
                <a:srgbClr val="FFFF00"/>
              </a:solidFill>
              <a:latin typeface="微软雅黑" pitchFamily="34" charset="-122"/>
              <a:ea typeface="微软雅黑" pitchFamily="34" charset="-122"/>
            </a:endParaRPr>
          </a:p>
          <a:p>
            <a:endParaRPr lang="en-US" altLang="zh-CN" sz="3200" b="1" dirty="0" smtClean="0">
              <a:solidFill>
                <a:srgbClr val="FFFF00"/>
              </a:solidFill>
              <a:latin typeface="微软雅黑" pitchFamily="34" charset="-122"/>
              <a:ea typeface="微软雅黑" pitchFamily="34" charset="-122"/>
            </a:endParaRPr>
          </a:p>
          <a:p>
            <a:endParaRPr lang="en-US" altLang="zh-CN" sz="3200" b="1" dirty="0" smtClean="0">
              <a:solidFill>
                <a:srgbClr val="FFFF00"/>
              </a:solidFill>
              <a:latin typeface="微软雅黑" pitchFamily="34" charset="-122"/>
              <a:ea typeface="微软雅黑" pitchFamily="34" charset="-122"/>
            </a:endParaRPr>
          </a:p>
          <a:p>
            <a:endParaRPr lang="en-US" altLang="zh-CN" sz="3200" b="1" dirty="0" smtClean="0">
              <a:solidFill>
                <a:srgbClr val="FFFF00"/>
              </a:solidFill>
              <a:latin typeface="微软雅黑" pitchFamily="34" charset="-122"/>
              <a:ea typeface="微软雅黑" pitchFamily="34" charset="-122"/>
            </a:endParaRPr>
          </a:p>
          <a:p>
            <a:r>
              <a:rPr lang="zh-CN" altLang="en-US" sz="3200" b="1" dirty="0" smtClean="0">
                <a:solidFill>
                  <a:srgbClr val="FFFF00"/>
                </a:solidFill>
                <a:latin typeface="微软雅黑" pitchFamily="34" charset="-122"/>
                <a:ea typeface="微软雅黑" pitchFamily="34" charset="-122"/>
              </a:rPr>
              <a:t>项目负责人：</a:t>
            </a:r>
            <a:endParaRPr lang="zh-CN" altLang="en-US" sz="3200" b="1" dirty="0">
              <a:solidFill>
                <a:srgbClr val="FFFF00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203848" y="5301208"/>
            <a:ext cx="27363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b="1" dirty="0" smtClean="0">
                <a:solidFill>
                  <a:srgbClr val="FFFF00"/>
                </a:solidFill>
                <a:latin typeface="微软雅黑" pitchFamily="34" charset="-122"/>
                <a:ea typeface="微软雅黑" pitchFamily="34" charset="-122"/>
              </a:rPr>
              <a:t>2021</a:t>
            </a:r>
            <a:r>
              <a:rPr lang="zh-CN" altLang="en-US" sz="2400" b="1" dirty="0" smtClean="0">
                <a:solidFill>
                  <a:srgbClr val="FFFF00"/>
                </a:solidFill>
                <a:latin typeface="微软雅黑" pitchFamily="34" charset="-122"/>
                <a:ea typeface="微软雅黑" pitchFamily="34" charset="-122"/>
              </a:rPr>
              <a:t>年</a:t>
            </a:r>
            <a:r>
              <a:rPr lang="en-US" altLang="zh-CN" sz="2400" b="1" dirty="0" smtClean="0">
                <a:solidFill>
                  <a:srgbClr val="FFFF00"/>
                </a:solidFill>
                <a:latin typeface="微软雅黑" pitchFamily="34" charset="-122"/>
                <a:ea typeface="微软雅黑" pitchFamily="34" charset="-122"/>
              </a:rPr>
              <a:t>xx</a:t>
            </a:r>
            <a:r>
              <a:rPr lang="zh-CN" altLang="en-US" sz="2400" b="1" dirty="0" smtClean="0">
                <a:solidFill>
                  <a:srgbClr val="FFFF00"/>
                </a:solidFill>
                <a:latin typeface="微软雅黑" pitchFamily="34" charset="-122"/>
                <a:ea typeface="微软雅黑" pitchFamily="34" charset="-122"/>
              </a:rPr>
              <a:t>月</a:t>
            </a:r>
            <a:r>
              <a:rPr lang="en-US" altLang="zh-CN" sz="2400" b="1" dirty="0" smtClean="0">
                <a:solidFill>
                  <a:srgbClr val="FFFF00"/>
                </a:solidFill>
                <a:latin typeface="微软雅黑" pitchFamily="34" charset="-122"/>
                <a:ea typeface="微软雅黑" pitchFamily="34" charset="-122"/>
              </a:rPr>
              <a:t>xx</a:t>
            </a:r>
            <a:r>
              <a:rPr lang="zh-CN" altLang="en-US" sz="2400" b="1" dirty="0" smtClean="0">
                <a:solidFill>
                  <a:srgbClr val="FFFF00"/>
                </a:solidFill>
                <a:latin typeface="微软雅黑" pitchFamily="34" charset="-122"/>
                <a:ea typeface="微软雅黑" pitchFamily="34" charset="-122"/>
              </a:rPr>
              <a:t>日</a:t>
            </a:r>
            <a:endParaRPr lang="zh-CN" altLang="en-US" sz="2400" b="1" dirty="0">
              <a:solidFill>
                <a:srgbClr val="FFFF00"/>
              </a:solidFill>
              <a:latin typeface="微软雅黑" pitchFamily="34" charset="-122"/>
              <a:ea typeface="微软雅黑" pitchFamily="34" charset="-122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0" y="0"/>
            <a:ext cx="9144000" cy="836613"/>
          </a:xfrm>
          <a:prstGeom prst="rect">
            <a:avLst/>
          </a:prstGeom>
          <a:solidFill>
            <a:srgbClr val="3A62E4"/>
          </a:solidFill>
          <a:ln w="38100">
            <a:noFill/>
            <a:miter lim="800000"/>
          </a:ln>
          <a:effectLst/>
        </p:spPr>
        <p:txBody>
          <a:bodyPr vert="horz" wrap="square" lIns="0" tIns="0" rIns="0" bIns="0" numCol="1" rtlCol="0" anchor="ctr" anchorCtr="0" compatLnSpc="1">
            <a:noAutofit/>
          </a:bodyPr>
          <a:lstStyle/>
          <a:p>
            <a:pPr algn="ctr" defTabSz="895350">
              <a:spcBef>
                <a:spcPts val="0"/>
              </a:spcBef>
              <a:buClr>
                <a:schemeClr val="tx2"/>
              </a:buClr>
              <a:defRPr/>
            </a:pPr>
            <a:endParaRPr lang="zh-CN" altLang="en-US" sz="3600" b="1">
              <a:solidFill>
                <a:srgbClr val="FFFF00"/>
              </a:solidFill>
              <a:latin typeface="Arial" pitchFamily="34" charset="0"/>
              <a:ea typeface="微软雅黑" panose="020B0503020204020204" pitchFamily="34" charset="-122"/>
              <a:cs typeface="Arial" panose="020B0604020202020204" pitchFamily="34" charset="0"/>
              <a:sym typeface="Calibri" panose="020F0502020204030204" pitchFamily="34" charset="0"/>
            </a:endParaRPr>
          </a:p>
        </p:txBody>
      </p:sp>
      <p:sp>
        <p:nvSpPr>
          <p:cNvPr id="2" name="矩形 1"/>
          <p:cNvSpPr/>
          <p:nvPr/>
        </p:nvSpPr>
        <p:spPr>
          <a:xfrm>
            <a:off x="94983" y="79128"/>
            <a:ext cx="8939212" cy="676275"/>
          </a:xfrm>
          <a:prstGeom prst="rect">
            <a:avLst/>
          </a:prstGeom>
        </p:spPr>
        <p:txBody>
          <a:bodyPr>
            <a:spAutoFit/>
          </a:bodyPr>
          <a:lstStyle>
            <a:defPPr>
              <a:defRPr lang="zh-CN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9pPr>
          </a:lstStyle>
          <a:p>
            <a:pPr algn="ctr">
              <a:defRPr/>
            </a:pPr>
            <a:r>
              <a:rPr lang="zh-CN" altLang="en-US" sz="3800" b="1" kern="0" dirty="0" smtClean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j-cs"/>
                <a:sym typeface="+mn-ea"/>
              </a:rPr>
              <a:t>汇  报  提  纲</a:t>
            </a:r>
          </a:p>
        </p:txBody>
      </p:sp>
      <p:sp>
        <p:nvSpPr>
          <p:cNvPr id="3076" name="文本框 6"/>
          <p:cNvSpPr txBox="1">
            <a:spLocks noChangeArrowheads="1"/>
          </p:cNvSpPr>
          <p:nvPr/>
        </p:nvSpPr>
        <p:spPr bwMode="auto">
          <a:xfrm>
            <a:off x="-396552" y="1268760"/>
            <a:ext cx="8964488" cy="5632311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pPr marL="1885950" lvl="3" indent="-514350">
              <a:lnSpc>
                <a:spcPct val="180000"/>
              </a:lnSpc>
              <a:buFont typeface="+mj-lt"/>
              <a:buAutoNum type="arabicPeriod"/>
            </a:pPr>
            <a:r>
              <a:rPr lang="zh-CN" altLang="en-US" sz="2000" b="1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研究背景 </a:t>
            </a:r>
            <a:r>
              <a:rPr lang="en-US" altLang="zh-CN" sz="2000" b="1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1</a:t>
            </a:r>
            <a:r>
              <a:rPr lang="zh-CN" altLang="en-US" sz="2000" b="1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张</a:t>
            </a:r>
            <a:r>
              <a:rPr lang="en-US" altLang="zh-CN" sz="2000" b="1" dirty="0" err="1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ppt</a:t>
            </a:r>
            <a:endParaRPr lang="en-US" altLang="zh-CN" sz="2000" b="1" dirty="0" smtClean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+mn-ea"/>
            </a:endParaRPr>
          </a:p>
          <a:p>
            <a:pPr marL="1885950" lvl="3" indent="-514350">
              <a:lnSpc>
                <a:spcPct val="180000"/>
              </a:lnSpc>
              <a:buFont typeface="+mj-lt"/>
              <a:buAutoNum type="arabicPeriod"/>
            </a:pPr>
            <a:r>
              <a:rPr lang="zh-CN" altLang="en-US" sz="2000" b="1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涉及人的医学研究的目的、必要性  </a:t>
            </a:r>
            <a:r>
              <a:rPr lang="en-US" altLang="zh-CN" sz="2000" b="1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1</a:t>
            </a:r>
            <a:r>
              <a:rPr lang="zh-CN" altLang="en-US" sz="2000" b="1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张</a:t>
            </a:r>
            <a:r>
              <a:rPr lang="en-US" altLang="zh-CN" sz="2000" b="1" dirty="0" err="1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ppt</a:t>
            </a:r>
            <a:endParaRPr lang="en-US" altLang="zh-CN" sz="2000" b="1" dirty="0" smtClean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+mn-ea"/>
            </a:endParaRPr>
          </a:p>
          <a:p>
            <a:pPr marL="1885950" lvl="3" indent="-514350">
              <a:lnSpc>
                <a:spcPct val="180000"/>
              </a:lnSpc>
              <a:buFont typeface="+mj-lt"/>
              <a:buAutoNum type="arabicPeriod"/>
            </a:pPr>
            <a:r>
              <a:rPr lang="zh-CN" altLang="en-US" sz="2000" b="1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研究方案（研究目标、研究对象的招募信息、如样本量大小及计算依据、性别、年龄、纳入、排除标准、随机、双盲、研究流程图等） </a:t>
            </a:r>
            <a:r>
              <a:rPr lang="en-US" altLang="zh-CN" sz="2000" b="1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5-6</a:t>
            </a:r>
            <a:r>
              <a:rPr lang="zh-CN" altLang="en-US" sz="2000" b="1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张</a:t>
            </a:r>
            <a:r>
              <a:rPr lang="en-US" altLang="zh-CN" sz="2000" b="1" dirty="0" err="1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ppt</a:t>
            </a:r>
            <a:endParaRPr lang="en-US" altLang="zh-CN" sz="2000" b="1" dirty="0" smtClean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+mn-ea"/>
            </a:endParaRPr>
          </a:p>
          <a:p>
            <a:pPr marL="1885950" lvl="3" indent="-514350">
              <a:lnSpc>
                <a:spcPct val="180000"/>
              </a:lnSpc>
              <a:buFont typeface="+mj-lt"/>
              <a:buAutoNum type="arabicPeriod"/>
            </a:pPr>
            <a:r>
              <a:rPr lang="zh-CN" altLang="en-US" sz="2000" b="1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研究中的知情同意 </a:t>
            </a:r>
            <a:r>
              <a:rPr lang="en-US" altLang="zh-CN" sz="2000" b="1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1</a:t>
            </a:r>
            <a:r>
              <a:rPr lang="zh-CN" altLang="en-US" sz="2000" b="1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张</a:t>
            </a:r>
            <a:r>
              <a:rPr lang="en-US" altLang="zh-CN" sz="2000" b="1" dirty="0" err="1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ppt</a:t>
            </a:r>
            <a:endParaRPr lang="en-US" altLang="zh-CN" sz="2000" b="1" dirty="0" smtClean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+mn-ea"/>
            </a:endParaRPr>
          </a:p>
          <a:p>
            <a:pPr marL="1885950" lvl="3" indent="-514350">
              <a:lnSpc>
                <a:spcPct val="180000"/>
              </a:lnSpc>
              <a:buFont typeface="+mj-lt"/>
              <a:buAutoNum type="arabicPeriod"/>
            </a:pPr>
            <a:r>
              <a:rPr lang="zh-CN" altLang="en-US" sz="2000" b="1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研究对象可能获得的利益和潜在的风险  </a:t>
            </a:r>
            <a:r>
              <a:rPr lang="en-US" altLang="zh-CN" sz="2000" b="1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1</a:t>
            </a:r>
            <a:r>
              <a:rPr lang="zh-CN" altLang="en-US" sz="2000" b="1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张</a:t>
            </a:r>
            <a:r>
              <a:rPr lang="en-US" altLang="zh-CN" sz="2000" b="1" dirty="0" err="1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ppt</a:t>
            </a:r>
            <a:endParaRPr lang="en-US" altLang="zh-CN" sz="2000" b="1" dirty="0" smtClean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+mn-ea"/>
            </a:endParaRPr>
          </a:p>
          <a:p>
            <a:pPr marL="1885950" lvl="3" indent="-514350">
              <a:lnSpc>
                <a:spcPct val="180000"/>
              </a:lnSpc>
              <a:buFont typeface="+mj-lt"/>
              <a:buAutoNum type="arabicPeriod"/>
            </a:pPr>
            <a:r>
              <a:rPr lang="zh-CN" altLang="en-US" sz="2000" b="1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研究对象的隐私保护、数据监察、研究结束后的保障 </a:t>
            </a:r>
            <a:r>
              <a:rPr lang="en-US" altLang="zh-CN" sz="2000" b="1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1</a:t>
            </a:r>
            <a:r>
              <a:rPr lang="zh-CN" altLang="en-US" sz="2000" b="1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张</a:t>
            </a:r>
            <a:r>
              <a:rPr lang="en-US" altLang="zh-CN" sz="2000" b="1" dirty="0" err="1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ppt</a:t>
            </a:r>
            <a:endParaRPr lang="en-US" altLang="zh-CN" sz="2000" b="1" dirty="0" smtClean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+mn-ea"/>
            </a:endParaRPr>
          </a:p>
          <a:p>
            <a:pPr marL="1885950" lvl="3" indent="-514350">
              <a:lnSpc>
                <a:spcPct val="180000"/>
              </a:lnSpc>
              <a:buFont typeface="+mj-lt"/>
              <a:buAutoNum type="arabicPeriod"/>
            </a:pPr>
            <a:r>
              <a:rPr lang="zh-CN" altLang="en-US" sz="2000" b="1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研究者及主要参与人员名单及资质证明   </a:t>
            </a:r>
            <a:r>
              <a:rPr lang="en-US" altLang="zh-CN" sz="2000" b="1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1</a:t>
            </a:r>
            <a:r>
              <a:rPr lang="zh-CN" altLang="en-US" sz="2000" b="1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张</a:t>
            </a:r>
            <a:r>
              <a:rPr lang="en-US" altLang="zh-CN" sz="2000" b="1" dirty="0" err="1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ppt</a:t>
            </a:r>
            <a:endParaRPr lang="en-US" altLang="zh-CN" sz="2000" b="1" dirty="0" smtClean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+mn-ea"/>
            </a:endParaRPr>
          </a:p>
          <a:p>
            <a:pPr marL="1885950" lvl="3" indent="-514350">
              <a:lnSpc>
                <a:spcPct val="180000"/>
              </a:lnSpc>
            </a:pPr>
            <a:endParaRPr lang="en-US" altLang="zh-CN" sz="2000" b="1" dirty="0" smtClean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EMPLATE_TOPIC_ID" val="2869567"/>
  <p:tag name="KSO_WM_TEMPLATE_OUTLINE_ID" val="15"/>
  <p:tag name="KSO_WM_TEMPLATE_SCENE_ID" val="1"/>
  <p:tag name="KSO_WM_TEMPLATE_JOB_ID" val="2"/>
  <p:tag name="KSO_WM_TEMPLATE_TOPIC_DEFAULT" val="1"/>
</p:tagLst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4552</TotalTime>
  <Words>122</Words>
  <Application>Microsoft Office PowerPoint</Application>
  <PresentationFormat>全屏显示(4:3)</PresentationFormat>
  <Paragraphs>17</Paragraphs>
  <Slides>2</Slides>
  <Notes>1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2</vt:i4>
      </vt:variant>
    </vt:vector>
  </HeadingPairs>
  <TitlesOfParts>
    <vt:vector size="3" baseType="lpstr">
      <vt:lpstr>Office 主题</vt:lpstr>
      <vt:lpstr>幻灯片 1</vt:lpstr>
      <vt:lpstr>幻灯片 2</vt:lpstr>
    </vt:vector>
  </TitlesOfParts>
  <Company>Hewlett-Packard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王钱福</dc:creator>
  <cp:lastModifiedBy>NTKO</cp:lastModifiedBy>
  <cp:revision>2573</cp:revision>
  <dcterms:created xsi:type="dcterms:W3CDTF">2015-07-11T05:44:00Z</dcterms:created>
  <dcterms:modified xsi:type="dcterms:W3CDTF">2021-01-04T02:47:40Z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2052-10.1.0.7469</vt:lpwstr>
  </property>
  <property fmtid="{D5CDD505-2E9C-101B-9397-08002B2CF9AE}" pid="3" name="KSORubyTemplateID">
    <vt:lpwstr>2</vt:lpwstr>
  </property>
</Properties>
</file>