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83" r:id="rId2"/>
    <p:sldId id="832" r:id="rId3"/>
  </p:sldIdLst>
  <p:sldSz cx="9144000" cy="6858000" type="screen4x3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53">
          <p15:clr>
            <a:srgbClr val="A4A3A4"/>
          </p15:clr>
        </p15:guide>
        <p15:guide id="2" pos="28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00"/>
    <a:srgbClr val="1276EE"/>
    <a:srgbClr val="348AEE"/>
    <a:srgbClr val="80E4FF"/>
    <a:srgbClr val="BDF2FF"/>
    <a:srgbClr val="6C0800"/>
    <a:srgbClr val="000070"/>
    <a:srgbClr val="1212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0482" autoAdjust="0"/>
  </p:normalViewPr>
  <p:slideViewPr>
    <p:cSldViewPr>
      <p:cViewPr varScale="1">
        <p:scale>
          <a:sx n="111" d="100"/>
          <a:sy n="111" d="100"/>
        </p:scale>
        <p:origin x="-1578" y="-96"/>
      </p:cViewPr>
      <p:guideLst>
        <p:guide orient="horz" pos="2253"/>
        <p:guide pos="2814"/>
      </p:guideLst>
    </p:cSldViewPr>
  </p:slideViewPr>
  <p:outlineViewPr>
    <p:cViewPr>
      <p:scale>
        <a:sx n="33" d="100"/>
        <a:sy n="33" d="100"/>
      </p:scale>
      <p:origin x="276" y="75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755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0506" y="9720755"/>
            <a:ext cx="3077137" cy="512222"/>
          </a:xfrm>
          <a:prstGeom prst="rect">
            <a:avLst/>
          </a:prstGeom>
        </p:spPr>
        <p:txBody>
          <a:bodyPr vert="horz" wrap="square" lIns="94745" tIns="47372" rIns="94745" bIns="47372" numCol="1" anchor="b" anchorCtr="0" compatLnSpc="1"/>
          <a:lstStyle>
            <a:lvl1pPr algn="r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9EF20F4-34D8-49FC-B213-D7A1322ACA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553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5" tIns="47372" rIns="94745" bIns="47372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599" y="4862015"/>
            <a:ext cx="5680103" cy="4605085"/>
          </a:xfrm>
          <a:prstGeom prst="rect">
            <a:avLst/>
          </a:prstGeom>
        </p:spPr>
        <p:txBody>
          <a:bodyPr vert="horz" lIns="94745" tIns="47372" rIns="94745" bIns="47372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0506" y="9720755"/>
            <a:ext cx="3077137" cy="512222"/>
          </a:xfrm>
          <a:prstGeom prst="rect">
            <a:avLst/>
          </a:prstGeom>
        </p:spPr>
        <p:txBody>
          <a:bodyPr vert="horz" wrap="square" lIns="94745" tIns="47372" rIns="94745" bIns="47372" numCol="1" anchor="b" anchorCtr="0" compatLnSpc="1"/>
          <a:lstStyle>
            <a:lvl1pPr algn="r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334D0CB-F761-4B21-9B88-CA1750542A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7254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867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lIns="102643" tIns="51322" rIns="102643" bIns="51322" numCol="1" anchor="t" anchorCtr="0" compatLnSpc="1"/>
          <a:lstStyle/>
          <a:p>
            <a:endParaRPr lang="zh-CN" altLang="en-US" smtClean="0"/>
          </a:p>
        </p:txBody>
      </p:sp>
      <p:sp>
        <p:nvSpPr>
          <p:cNvPr id="2867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99564" y="10021870"/>
            <a:ext cx="3213088" cy="526950"/>
          </a:xfrm>
          <a:noFill/>
          <a:ln>
            <a:miter lim="800000"/>
          </a:ln>
        </p:spPr>
        <p:txBody>
          <a:bodyPr lIns="102643" tIns="51322" rIns="102643" bIns="51322"/>
          <a:lstStyle/>
          <a:p>
            <a:fld id="{D2B8BE84-D72B-49DA-949C-0AF4A1E9FB1B}" type="slidenum">
              <a:rPr lang="zh-CN" altLang="en-US" sz="1900" smtClean="0">
                <a:latin typeface="Arial" panose="020B0604020202020204" pitchFamily="34" charset="0"/>
              </a:rPr>
              <a:pPr/>
              <a:t>2</a:t>
            </a:fld>
            <a:endParaRPr lang="zh-CN" altLang="en-US" sz="19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8127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55C1-A2D2-4C72-911B-1060670792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F753B-9B23-4411-A339-EEE2E4ADA4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D2A9-9E85-43DD-B245-F2BDB398D3E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A8FD9-C2A7-4F00-9B12-BBC0000017D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5079D-9C7F-47DD-B567-30B6F07902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F8325-CD12-4774-8C76-C28919E364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F851C-3678-4CCE-A4C4-DD2C57E506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94E6-E88F-4A90-9308-A1E68B768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117F-AF7D-44FA-9CFF-E0E9F6DB0F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9681-0EDB-495E-B9FF-571D22F7EB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17975-6430-48C8-9F3E-E6A7F7AE6D8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808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065D81-AFF7-4125-934A-AE34659D32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文本框 6"/>
          <p:cNvSpPr txBox="1">
            <a:spLocks noChangeArrowheads="1"/>
          </p:cNvSpPr>
          <p:nvPr/>
        </p:nvSpPr>
        <p:spPr bwMode="auto">
          <a:xfrm>
            <a:off x="251520" y="2060848"/>
            <a:ext cx="9144000" cy="10926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0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0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1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buFont typeface="Arial" panose="020B0604020202020204" pitchFamily="34" charset="0"/>
              <a:buNone/>
            </a:pPr>
            <a:endParaRPr lang="en-US" altLang="zh-CN" sz="1000" b="1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03638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624" y="0"/>
            <a:ext cx="1030984" cy="10319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9712" y="1844824"/>
            <a:ext cx="590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项目名称：</a:t>
            </a:r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32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项目负责人：</a:t>
            </a:r>
            <a:endParaRPr lang="zh-CN" altLang="en-US" sz="3200" b="1" dirty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530120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2021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xx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xx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日</a:t>
            </a:r>
            <a:endParaRPr lang="zh-CN" altLang="en-US" sz="2400" b="1" dirty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rgbClr val="3A62E4"/>
          </a:solidFill>
          <a:ln w="38100">
            <a:noFill/>
            <a:miter lim="800000"/>
          </a:ln>
          <a:effectLst/>
        </p:spPr>
        <p:txBody>
          <a:bodyPr vert="horz" wrap="square" lIns="0" tIns="0" rIns="0" bIns="0" numCol="1" rtlCol="0" anchor="ctr" anchorCtr="0" compatLnSpc="1">
            <a:noAutofit/>
          </a:bodyPr>
          <a:lstStyle/>
          <a:p>
            <a:pPr algn="ctr" defTabSz="895350">
              <a:spcBef>
                <a:spcPts val="0"/>
              </a:spcBef>
              <a:buClr>
                <a:schemeClr val="tx2"/>
              </a:buClr>
              <a:defRPr/>
            </a:pPr>
            <a:endParaRPr lang="zh-CN" altLang="en-US" sz="3600" b="1">
              <a:solidFill>
                <a:srgbClr val="FFFF00"/>
              </a:solidFill>
              <a:latin typeface="Arial" pitchFamily="34" charset="0"/>
              <a:ea typeface="微软雅黑" panose="020B0503020204020204" pitchFamily="34" charset="-122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4983" y="79128"/>
            <a:ext cx="8939212" cy="67627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defRPr/>
            </a:pPr>
            <a:r>
              <a:rPr lang="zh-CN" altLang="en-US" sz="3800" b="1" kern="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汇  报  提  纲</a:t>
            </a:r>
          </a:p>
        </p:txBody>
      </p:sp>
      <p:sp>
        <p:nvSpPr>
          <p:cNvPr id="3076" name="文本框 6"/>
          <p:cNvSpPr txBox="1">
            <a:spLocks noChangeArrowheads="1"/>
          </p:cNvSpPr>
          <p:nvPr/>
        </p:nvSpPr>
        <p:spPr bwMode="auto">
          <a:xfrm>
            <a:off x="-1188640" y="1412776"/>
            <a:ext cx="10081120" cy="397031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研究背景、研究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目标  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1-2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动物实验的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必要性   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拟使用动物信息（来源、品系、数量及计算依据、性别、年龄）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动物替代、减少动物用量、降低动物痛苦伤害的主要措施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动物实验方案（包括主要操作人员及资质证明、日常观测、手术过程、术后护理、仁慈或实验终点、潜在风险及应对措施）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4-5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</a:pP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4533</TotalTime>
  <Words>106</Words>
  <Application>Microsoft Office PowerPoint</Application>
  <PresentationFormat>全屏显示(4:3)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王钱福</dc:creator>
  <cp:lastModifiedBy>NTKO</cp:lastModifiedBy>
  <cp:revision>2564</cp:revision>
  <dcterms:created xsi:type="dcterms:W3CDTF">2015-07-11T05:44:00Z</dcterms:created>
  <dcterms:modified xsi:type="dcterms:W3CDTF">2021-01-04T01:48:10Z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  <property fmtid="{D5CDD505-2E9C-101B-9397-08002B2CF9AE}" pid="3" name="KSORubyTemplateID">
    <vt:lpwstr>2</vt:lpwstr>
  </property>
</Properties>
</file>